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76B818-8A51-43A0-A07A-A6B4CB289A07}" v="4" dt="2021-04-20T17:10:31.3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Zach" userId="S::zach.simons@kimley-horn.com::3a5217f5-eaac-4f0f-b23c-aa59983becee" providerId="AD" clId="Web-{9FFE5208-4EBE-1596-432D-A3D18BEE28D1}"/>
    <pc:docChg chg="modSld">
      <pc:chgData name="Simons, Zach" userId="S::zach.simons@kimley-horn.com::3a5217f5-eaac-4f0f-b23c-aa59983becee" providerId="AD" clId="Web-{9FFE5208-4EBE-1596-432D-A3D18BEE28D1}" dt="2021-04-17T18:33:58.771" v="63"/>
      <pc:docMkLst>
        <pc:docMk/>
      </pc:docMkLst>
      <pc:sldChg chg="delSp modSp modNotes">
        <pc:chgData name="Simons, Zach" userId="S::zach.simons@kimley-horn.com::3a5217f5-eaac-4f0f-b23c-aa59983becee" providerId="AD" clId="Web-{9FFE5208-4EBE-1596-432D-A3D18BEE28D1}" dt="2021-04-17T18:32:25.459" v="36"/>
        <pc:sldMkLst>
          <pc:docMk/>
          <pc:sldMk cId="3309063412" sldId="503"/>
        </pc:sldMkLst>
        <pc:spChg chg="del">
          <ac:chgData name="Simons, Zach" userId="S::zach.simons@kimley-horn.com::3a5217f5-eaac-4f0f-b23c-aa59983becee" providerId="AD" clId="Web-{9FFE5208-4EBE-1596-432D-A3D18BEE28D1}" dt="2021-04-17T18:27:47.479" v="13"/>
          <ac:spMkLst>
            <pc:docMk/>
            <pc:sldMk cId="3309063412" sldId="503"/>
            <ac:spMk id="6" creationId="{7027257B-4FDA-4D5E-B242-50F7A10EADD1}"/>
          </ac:spMkLst>
        </pc:spChg>
        <pc:graphicFrameChg chg="mod modGraphic">
          <ac:chgData name="Simons, Zach" userId="S::zach.simons@kimley-horn.com::3a5217f5-eaac-4f0f-b23c-aa59983becee" providerId="AD" clId="Web-{9FFE5208-4EBE-1596-432D-A3D18BEE28D1}" dt="2021-04-17T18:32:15.506" v="35"/>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9FFE5208-4EBE-1596-432D-A3D18BEE28D1}" dt="2021-04-17T18:27:58.775" v="15" actId="1076"/>
          <ac:picMkLst>
            <pc:docMk/>
            <pc:sldMk cId="3309063412" sldId="503"/>
            <ac:picMk id="8" creationId="{F8F27182-7EFD-4D81-A5E7-E5E2B2A55D38}"/>
          </ac:picMkLst>
        </pc:picChg>
      </pc:sldChg>
      <pc:sldChg chg="delSp modSp">
        <pc:chgData name="Simons, Zach" userId="S::zach.simons@kimley-horn.com::3a5217f5-eaac-4f0f-b23c-aa59983becee" providerId="AD" clId="Web-{9FFE5208-4EBE-1596-432D-A3D18BEE28D1}" dt="2021-04-17T18:33:58.771" v="63"/>
        <pc:sldMkLst>
          <pc:docMk/>
          <pc:sldMk cId="4020193246" sldId="504"/>
        </pc:sldMkLst>
        <pc:spChg chg="del mod">
          <ac:chgData name="Simons, Zach" userId="S::zach.simons@kimley-horn.com::3a5217f5-eaac-4f0f-b23c-aa59983becee" providerId="AD" clId="Web-{9FFE5208-4EBE-1596-432D-A3D18BEE28D1}" dt="2021-04-17T18:32:36.131" v="39"/>
          <ac:spMkLst>
            <pc:docMk/>
            <pc:sldMk cId="4020193246" sldId="504"/>
            <ac:spMk id="13" creationId="{7C7FFC2C-F58B-47EB-A1E1-BAECCAC1B2D6}"/>
          </ac:spMkLst>
        </pc:spChg>
        <pc:graphicFrameChg chg="mod modGraphic">
          <ac:chgData name="Simons, Zach" userId="S::zach.simons@kimley-horn.com::3a5217f5-eaac-4f0f-b23c-aa59983becee" providerId="AD" clId="Web-{9FFE5208-4EBE-1596-432D-A3D18BEE28D1}" dt="2021-04-17T18:33:58.771" v="63"/>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9FFE5208-4EBE-1596-432D-A3D18BEE28D1}" dt="2021-04-17T18:32:53.647" v="60" actId="1076"/>
          <ac:picMkLst>
            <pc:docMk/>
            <pc:sldMk cId="4020193246" sldId="504"/>
            <ac:picMk id="7" creationId="{EDD78377-E551-4DBB-BD2C-D63A8DA474F9}"/>
          </ac:picMkLst>
        </pc:picChg>
      </pc:sldChg>
    </pc:docChg>
  </pc:docChgLst>
  <pc:docChgLst>
    <pc:chgData name="Filaroski, Taylor" userId="808e8b38-dcd7-4790-8255-e9ab0a59a131" providerId="ADAL" clId="{5C76B818-8A51-43A0-A07A-A6B4CB289A07}"/>
    <pc:docChg chg="modSld">
      <pc:chgData name="Filaroski, Taylor" userId="808e8b38-dcd7-4790-8255-e9ab0a59a131" providerId="ADAL" clId="{5C76B818-8A51-43A0-A07A-A6B4CB289A07}" dt="2021-04-20T17:10:54.072" v="53" actId="20577"/>
      <pc:docMkLst>
        <pc:docMk/>
      </pc:docMkLst>
      <pc:sldChg chg="modSp mod">
        <pc:chgData name="Filaroski, Taylor" userId="808e8b38-dcd7-4790-8255-e9ab0a59a131" providerId="ADAL" clId="{5C76B818-8A51-43A0-A07A-A6B4CB289A07}" dt="2021-04-20T17:09:51.350" v="7" actId="20577"/>
        <pc:sldMkLst>
          <pc:docMk/>
          <pc:sldMk cId="4020193246" sldId="504"/>
        </pc:sldMkLst>
        <pc:graphicFrameChg chg="modGraphic">
          <ac:chgData name="Filaroski, Taylor" userId="808e8b38-dcd7-4790-8255-e9ab0a59a131" providerId="ADAL" clId="{5C76B818-8A51-43A0-A07A-A6B4CB289A07}" dt="2021-04-20T17:09:51.350" v="7"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5C76B818-8A51-43A0-A07A-A6B4CB289A07}" dt="2021-04-20T17:10:24.214" v="34" actId="20577"/>
        <pc:sldMkLst>
          <pc:docMk/>
          <pc:sldMk cId="902281997" sldId="505"/>
        </pc:sldMkLst>
        <pc:graphicFrameChg chg="modGraphic">
          <ac:chgData name="Filaroski, Taylor" userId="808e8b38-dcd7-4790-8255-e9ab0a59a131" providerId="ADAL" clId="{5C76B818-8A51-43A0-A07A-A6B4CB289A07}" dt="2021-04-20T17:10:24.214" v="34"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5C76B818-8A51-43A0-A07A-A6B4CB289A07}" dt="2021-04-20T17:10:54.072" v="53" actId="20577"/>
        <pc:sldMkLst>
          <pc:docMk/>
          <pc:sldMk cId="4219494486" sldId="506"/>
        </pc:sldMkLst>
        <pc:graphicFrameChg chg="modGraphic">
          <ac:chgData name="Filaroski, Taylor" userId="808e8b38-dcd7-4790-8255-e9ab0a59a131" providerId="ADAL" clId="{5C76B818-8A51-43A0-A07A-A6B4CB289A07}" dt="2021-04-20T17:10:54.072" v="53" actId="20577"/>
          <ac:graphicFrameMkLst>
            <pc:docMk/>
            <pc:sldMk cId="4219494486" sldId="506"/>
            <ac:graphicFrameMk id="11" creationId="{88A98626-2E13-4D69-8063-8BDF69CCE72D}"/>
          </ac:graphicFrameMkLst>
        </pc:graphicFrameChg>
      </pc:sldChg>
    </pc:docChg>
  </pc:docChgLst>
  <pc:docChgLst>
    <pc:chgData name="Beem, Corinn" userId="c940195d-46ad-491a-b089-963483842aae" providerId="ADAL" clId="{68C1DD9C-9C70-4AD2-9564-E335BDB419FA}"/>
    <pc:docChg chg="delSld modSld">
      <pc:chgData name="Beem, Corinn" userId="c940195d-46ad-491a-b089-963483842aae" providerId="ADAL" clId="{68C1DD9C-9C70-4AD2-9564-E335BDB419FA}" dt="2021-04-12T19:08:36.987" v="55" actId="20577"/>
      <pc:docMkLst>
        <pc:docMk/>
      </pc:docMkLst>
      <pc:sldChg chg="modSp modNotesTx">
        <pc:chgData name="Beem, Corinn" userId="c940195d-46ad-491a-b089-963483842aae" providerId="ADAL" clId="{68C1DD9C-9C70-4AD2-9564-E335BDB419FA}" dt="2021-04-12T19:07:57.764" v="44" actId="20577"/>
        <pc:sldMkLst>
          <pc:docMk/>
          <pc:sldMk cId="3309063412" sldId="503"/>
        </pc:sldMkLst>
        <pc:spChg chg="mod">
          <ac:chgData name="Beem, Corinn" userId="c940195d-46ad-491a-b089-963483842aae" providerId="ADAL" clId="{68C1DD9C-9C70-4AD2-9564-E335BDB419FA}" dt="2021-04-12T19:07:50.659" v="41"/>
          <ac:spMkLst>
            <pc:docMk/>
            <pc:sldMk cId="3309063412" sldId="503"/>
            <ac:spMk id="2" creationId="{B6B9F291-16BF-4C3F-83DE-B220C1AF1282}"/>
          </ac:spMkLst>
        </pc:spChg>
      </pc:sldChg>
      <pc:sldChg chg="modSp">
        <pc:chgData name="Beem, Corinn" userId="c940195d-46ad-491a-b089-963483842aae" providerId="ADAL" clId="{68C1DD9C-9C70-4AD2-9564-E335BDB419FA}" dt="2021-04-12T19:08:05.014" v="45"/>
        <pc:sldMkLst>
          <pc:docMk/>
          <pc:sldMk cId="4020193246" sldId="504"/>
        </pc:sldMkLst>
        <pc:spChg chg="mod">
          <ac:chgData name="Beem, Corinn" userId="c940195d-46ad-491a-b089-963483842aae" providerId="ADAL" clId="{68C1DD9C-9C70-4AD2-9564-E335BDB419FA}" dt="2021-04-12T19:08:05.014" v="45"/>
          <ac:spMkLst>
            <pc:docMk/>
            <pc:sldMk cId="4020193246" sldId="504"/>
            <ac:spMk id="2" creationId="{B6B9F291-16BF-4C3F-83DE-B220C1AF1282}"/>
          </ac:spMkLst>
        </pc:spChg>
      </pc:sldChg>
      <pc:sldChg chg="modSp mod">
        <pc:chgData name="Beem, Corinn" userId="c940195d-46ad-491a-b089-963483842aae" providerId="ADAL" clId="{68C1DD9C-9C70-4AD2-9564-E335BDB419FA}" dt="2021-04-12T19:08:11.646" v="47"/>
        <pc:sldMkLst>
          <pc:docMk/>
          <pc:sldMk cId="902281997" sldId="505"/>
        </pc:sldMkLst>
        <pc:spChg chg="mod">
          <ac:chgData name="Beem, Corinn" userId="c940195d-46ad-491a-b089-963483842aae" providerId="ADAL" clId="{68C1DD9C-9C70-4AD2-9564-E335BDB419FA}" dt="2021-04-12T19:08:11.646" v="47"/>
          <ac:spMkLst>
            <pc:docMk/>
            <pc:sldMk cId="902281997" sldId="505"/>
            <ac:spMk id="2" creationId="{B6B9F291-16BF-4C3F-83DE-B220C1AF1282}"/>
          </ac:spMkLst>
        </pc:spChg>
      </pc:sldChg>
      <pc:sldChg chg="modSp modNotesTx">
        <pc:chgData name="Beem, Corinn" userId="c940195d-46ad-491a-b089-963483842aae" providerId="ADAL" clId="{68C1DD9C-9C70-4AD2-9564-E335BDB419FA}" dt="2021-04-12T19:08:25.084" v="50" actId="20577"/>
        <pc:sldMkLst>
          <pc:docMk/>
          <pc:sldMk cId="4219494486" sldId="506"/>
        </pc:sldMkLst>
        <pc:spChg chg="mod">
          <ac:chgData name="Beem, Corinn" userId="c940195d-46ad-491a-b089-963483842aae" providerId="ADAL" clId="{68C1DD9C-9C70-4AD2-9564-E335BDB419FA}" dt="2021-04-12T19:08:20.482" v="48"/>
          <ac:spMkLst>
            <pc:docMk/>
            <pc:sldMk cId="4219494486" sldId="506"/>
            <ac:spMk id="2" creationId="{B6B9F291-16BF-4C3F-83DE-B220C1AF1282}"/>
          </ac:spMkLst>
        </pc:spChg>
      </pc:sldChg>
      <pc:sldChg chg="modSp">
        <pc:chgData name="Beem, Corinn" userId="c940195d-46ad-491a-b089-963483842aae" providerId="ADAL" clId="{68C1DD9C-9C70-4AD2-9564-E335BDB419FA}" dt="2021-04-12T19:08:31.028" v="51"/>
        <pc:sldMkLst>
          <pc:docMk/>
          <pc:sldMk cId="3544745729" sldId="511"/>
        </pc:sldMkLst>
        <pc:spChg chg="mod">
          <ac:chgData name="Beem, Corinn" userId="c940195d-46ad-491a-b089-963483842aae" providerId="ADAL" clId="{68C1DD9C-9C70-4AD2-9564-E335BDB419FA}" dt="2021-04-12T19:08:31.028" v="51"/>
          <ac:spMkLst>
            <pc:docMk/>
            <pc:sldMk cId="3544745729" sldId="511"/>
            <ac:spMk id="5" creationId="{3E532E98-B6B5-4ACC-BAF8-6B4F7E7C68E3}"/>
          </ac:spMkLst>
        </pc:spChg>
      </pc:sldChg>
      <pc:sldChg chg="modSp mod">
        <pc:chgData name="Beem, Corinn" userId="c940195d-46ad-491a-b089-963483842aae" providerId="ADAL" clId="{68C1DD9C-9C70-4AD2-9564-E335BDB419FA}" dt="2021-04-12T19:08:36.987" v="55" actId="20577"/>
        <pc:sldMkLst>
          <pc:docMk/>
          <pc:sldMk cId="4189796286" sldId="513"/>
        </pc:sldMkLst>
        <pc:spChg chg="mod">
          <ac:chgData name="Beem, Corinn" userId="c940195d-46ad-491a-b089-963483842aae" providerId="ADAL" clId="{68C1DD9C-9C70-4AD2-9564-E335BDB419FA}" dt="2021-04-12T19:08:36.987" v="55" actId="20577"/>
          <ac:spMkLst>
            <pc:docMk/>
            <pc:sldMk cId="4189796286" sldId="513"/>
            <ac:spMk id="6" creationId="{7ADE84E5-34FE-4C41-9602-1621F6B66961}"/>
          </ac:spMkLst>
        </pc:spChg>
      </pc:sldChg>
      <pc:sldChg chg="modSp">
        <pc:chgData name="Beem, Corinn" userId="c940195d-46ad-491a-b089-963483842aae" providerId="ADAL" clId="{68C1DD9C-9C70-4AD2-9564-E335BDB419FA}" dt="2021-04-12T19:04:54.544" v="0"/>
        <pc:sldMkLst>
          <pc:docMk/>
          <pc:sldMk cId="4291394701" sldId="540"/>
        </pc:sldMkLst>
        <pc:spChg chg="mod">
          <ac:chgData name="Beem, Corinn" userId="c940195d-46ad-491a-b089-963483842aae" providerId="ADAL" clId="{68C1DD9C-9C70-4AD2-9564-E335BDB419FA}" dt="2021-04-12T19:04:54.544" v="0"/>
          <ac:spMkLst>
            <pc:docMk/>
            <pc:sldMk cId="4291394701" sldId="540"/>
            <ac:spMk id="2" creationId="{D85898C7-A09F-41F6-AAC4-07C7EEEB728B}"/>
          </ac:spMkLst>
        </pc:spChg>
      </pc:sldChg>
      <pc:sldChg chg="modSp mod modNotesTx">
        <pc:chgData name="Beem, Corinn" userId="c940195d-46ad-491a-b089-963483842aae" providerId="ADAL" clId="{68C1DD9C-9C70-4AD2-9564-E335BDB419FA}" dt="2021-04-12T19:07:15.515" v="36" actId="20577"/>
        <pc:sldMkLst>
          <pc:docMk/>
          <pc:sldMk cId="1503661817" sldId="558"/>
        </pc:sldMkLst>
        <pc:spChg chg="mod">
          <ac:chgData name="Beem, Corinn" userId="c940195d-46ad-491a-b089-963483842aae" providerId="ADAL" clId="{68C1DD9C-9C70-4AD2-9564-E335BDB419FA}" dt="2021-04-12T19:06:28.683" v="3" actId="20577"/>
          <ac:spMkLst>
            <pc:docMk/>
            <pc:sldMk cId="1503661817" sldId="558"/>
            <ac:spMk id="2" creationId="{D4A1F4AB-06D3-41C7-A09F-523B103E846F}"/>
          </ac:spMkLst>
        </pc:spChg>
        <pc:spChg chg="mod">
          <ac:chgData name="Beem, Corinn" userId="c940195d-46ad-491a-b089-963483842aae" providerId="ADAL" clId="{68C1DD9C-9C70-4AD2-9564-E335BDB419FA}" dt="2021-04-12T19:06:46.076" v="6" actId="6549"/>
          <ac:spMkLst>
            <pc:docMk/>
            <pc:sldMk cId="1503661817" sldId="558"/>
            <ac:spMk id="37" creationId="{D75644BC-53EB-4AF2-A3A5-26E88A22BB8C}"/>
          </ac:spMkLst>
        </pc:spChg>
        <pc:spChg chg="mod">
          <ac:chgData name="Beem, Corinn" userId="c940195d-46ad-491a-b089-963483842aae" providerId="ADAL" clId="{68C1DD9C-9C70-4AD2-9564-E335BDB419FA}" dt="2021-04-12T19:06:49.164" v="10" actId="6549"/>
          <ac:spMkLst>
            <pc:docMk/>
            <pc:sldMk cId="1503661817" sldId="558"/>
            <ac:spMk id="38" creationId="{5A6BADBE-CE4A-4C98-A48D-9DBDD1BE71D5}"/>
          </ac:spMkLst>
        </pc:spChg>
        <pc:spChg chg="mod">
          <ac:chgData name="Beem, Corinn" userId="c940195d-46ad-491a-b089-963483842aae" providerId="ADAL" clId="{68C1DD9C-9C70-4AD2-9564-E335BDB419FA}" dt="2021-04-12T19:06:52.332" v="14" actId="6549"/>
          <ac:spMkLst>
            <pc:docMk/>
            <pc:sldMk cId="1503661817" sldId="558"/>
            <ac:spMk id="39" creationId="{5249E791-5DF4-48F1-B804-0AF87B3ED6B2}"/>
          </ac:spMkLst>
        </pc:spChg>
        <pc:spChg chg="mod">
          <ac:chgData name="Beem, Corinn" userId="c940195d-46ad-491a-b089-963483842aae" providerId="ADAL" clId="{68C1DD9C-9C70-4AD2-9564-E335BDB419FA}" dt="2021-04-12T19:06:57.980" v="17" actId="20577"/>
          <ac:spMkLst>
            <pc:docMk/>
            <pc:sldMk cId="1503661817" sldId="558"/>
            <ac:spMk id="40" creationId="{BABD2D6F-67C6-428E-9B6E-575730D25AB1}"/>
          </ac:spMkLst>
        </pc:spChg>
      </pc:sldChg>
      <pc:sldChg chg="addSp modSp mod">
        <pc:chgData name="Beem, Corinn" userId="c940195d-46ad-491a-b089-963483842aae" providerId="ADAL" clId="{68C1DD9C-9C70-4AD2-9564-E335BDB419FA}" dt="2021-04-12T19:07:39.084" v="40" actId="14826"/>
        <pc:sldMkLst>
          <pc:docMk/>
          <pc:sldMk cId="2489502936" sldId="559"/>
        </pc:sldMkLst>
        <pc:spChg chg="mod">
          <ac:chgData name="Beem, Corinn" userId="c940195d-46ad-491a-b089-963483842aae" providerId="ADAL" clId="{68C1DD9C-9C70-4AD2-9564-E335BDB419FA}" dt="2021-04-12T19:07:22.962" v="38" actId="20577"/>
          <ac:spMkLst>
            <pc:docMk/>
            <pc:sldMk cId="2489502936" sldId="559"/>
            <ac:spMk id="2" creationId="{D4A1F4AB-06D3-41C7-A09F-523B103E846F}"/>
          </ac:spMkLst>
        </pc:spChg>
        <pc:picChg chg="add mod">
          <ac:chgData name="Beem, Corinn" userId="c940195d-46ad-491a-b089-963483842aae" providerId="ADAL" clId="{68C1DD9C-9C70-4AD2-9564-E335BDB419FA}" dt="2021-04-12T19:07:39.084" v="40" actId="14826"/>
          <ac:picMkLst>
            <pc:docMk/>
            <pc:sldMk cId="2489502936" sldId="559"/>
            <ac:picMk id="3" creationId="{C95BFDE1-9ADC-4678-AE73-B5549080D5E4}"/>
          </ac:picMkLst>
        </pc:picChg>
      </pc:sldChg>
      <pc:sldChg chg="del">
        <pc:chgData name="Beem, Corinn" userId="c940195d-46ad-491a-b089-963483842aae" providerId="ADAL" clId="{68C1DD9C-9C70-4AD2-9564-E335BDB419FA}" dt="2021-04-12T19:05:37.772" v="1" actId="47"/>
        <pc:sldMkLst>
          <pc:docMk/>
          <pc:sldMk cId="597215285" sldId="561"/>
        </pc:sldMkLst>
      </pc:sldChg>
    </pc:docChg>
  </pc:docChgLst>
  <pc:docChgLst>
    <pc:chgData name="Simons, Zach" userId="S::zach.simons@kimley-horn.com::3a5217f5-eaac-4f0f-b23c-aa59983becee" providerId="AD" clId="Web-{2E1E33F3-9ED6-156E-5154-175D106D9E16}"/>
    <pc:docChg chg="modSld">
      <pc:chgData name="Simons, Zach" userId="S::zach.simons@kimley-horn.com::3a5217f5-eaac-4f0f-b23c-aa59983becee" providerId="AD" clId="Web-{2E1E33F3-9ED6-156E-5154-175D106D9E16}" dt="2021-04-17T18:39:00.596" v="227"/>
      <pc:docMkLst>
        <pc:docMk/>
      </pc:docMkLst>
      <pc:sldChg chg="modSp modNotes">
        <pc:chgData name="Simons, Zach" userId="S::zach.simons@kimley-horn.com::3a5217f5-eaac-4f0f-b23c-aa59983becee" providerId="AD" clId="Web-{2E1E33F3-9ED6-156E-5154-175D106D9E16}" dt="2021-04-17T18:35:43.044" v="61"/>
        <pc:sldMkLst>
          <pc:docMk/>
          <pc:sldMk cId="4020193246" sldId="504"/>
        </pc:sldMkLst>
        <pc:graphicFrameChg chg="mod modGraphic">
          <ac:chgData name="Simons, Zach" userId="S::zach.simons@kimley-horn.com::3a5217f5-eaac-4f0f-b23c-aa59983becee" providerId="AD" clId="Web-{2E1E33F3-9ED6-156E-5154-175D106D9E16}" dt="2021-04-17T18:35:17.403" v="47"/>
          <ac:graphicFrameMkLst>
            <pc:docMk/>
            <pc:sldMk cId="4020193246" sldId="504"/>
            <ac:graphicFrameMk id="15" creationId="{0A1B2E9B-FDFF-4E1D-9D3B-379C0132C634}"/>
          </ac:graphicFrameMkLst>
        </pc:graphicFrameChg>
      </pc:sldChg>
      <pc:sldChg chg="delSp modSp modNotes">
        <pc:chgData name="Simons, Zach" userId="S::zach.simons@kimley-horn.com::3a5217f5-eaac-4f0f-b23c-aa59983becee" providerId="AD" clId="Web-{2E1E33F3-9ED6-156E-5154-175D106D9E16}" dt="2021-04-17T18:37:29.953" v="136"/>
        <pc:sldMkLst>
          <pc:docMk/>
          <pc:sldMk cId="902281997" sldId="505"/>
        </pc:sldMkLst>
        <pc:spChg chg="del">
          <ac:chgData name="Simons, Zach" userId="S::zach.simons@kimley-horn.com::3a5217f5-eaac-4f0f-b23c-aa59983becee" providerId="AD" clId="Web-{2E1E33F3-9ED6-156E-5154-175D106D9E16}" dt="2021-04-17T18:35:51.857" v="63"/>
          <ac:spMkLst>
            <pc:docMk/>
            <pc:sldMk cId="902281997" sldId="505"/>
            <ac:spMk id="12" creationId="{EDA7E727-9C9E-4D55-9990-8176FBF51CA0}"/>
          </ac:spMkLst>
        </pc:spChg>
        <pc:graphicFrameChg chg="mod modGraphic">
          <ac:chgData name="Simons, Zach" userId="S::zach.simons@kimley-horn.com::3a5217f5-eaac-4f0f-b23c-aa59983becee" providerId="AD" clId="Web-{2E1E33F3-9ED6-156E-5154-175D106D9E16}" dt="2021-04-17T18:37:08.578" v="131"/>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2E1E33F3-9ED6-156E-5154-175D106D9E16}" dt="2021-04-17T18:36:21.936" v="87"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2E1E33F3-9ED6-156E-5154-175D106D9E16}" dt="2021-04-17T18:39:00.596" v="227"/>
        <pc:sldMkLst>
          <pc:docMk/>
          <pc:sldMk cId="4219494486" sldId="506"/>
        </pc:sldMkLst>
        <pc:spChg chg="del">
          <ac:chgData name="Simons, Zach" userId="S::zach.simons@kimley-horn.com::3a5217f5-eaac-4f0f-b23c-aa59983becee" providerId="AD" clId="Web-{2E1E33F3-9ED6-156E-5154-175D106D9E16}" dt="2021-04-17T18:38:00.016" v="158"/>
          <ac:spMkLst>
            <pc:docMk/>
            <pc:sldMk cId="4219494486" sldId="506"/>
            <ac:spMk id="12" creationId="{7F681DB6-4BFB-441E-BB96-7BED17AB88F6}"/>
          </ac:spMkLst>
        </pc:spChg>
        <pc:graphicFrameChg chg="mod modGraphic">
          <ac:chgData name="Simons, Zach" userId="S::zach.simons@kimley-horn.com::3a5217f5-eaac-4f0f-b23c-aa59983becee" providerId="AD" clId="Web-{2E1E33F3-9ED6-156E-5154-175D106D9E16}" dt="2021-04-17T18:38:49.393" v="218"/>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2E1E33F3-9ED6-156E-5154-175D106D9E16}" dt="2021-04-17T18:37:57.938" v="156" actId="1076"/>
          <ac:picMkLst>
            <pc:docMk/>
            <pc:sldMk cId="4219494486" sldId="506"/>
            <ac:picMk id="7" creationId="{0FC59644-6B21-4290-9F72-449230ADAF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1 created 36,370 jobs earning $1.9 billion in payroll, contributed $3.2 billion in value added, and generated a total economic output of $6.5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Municipal Airport created 62 jobs earning $4.2 million in payroll, contributed $5.5 million in value added, and generated a total economic output of $11.2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Scott Municipal Airport. As this slide shows, Scott Municipal Airport supports 62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Municipal Airport generates $4.2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Scott Municipal Airport contributes $5.5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Scott Municipal Airport contributes $11.2 million in business revenue generated by on-airport activity and visitor spending. This metric encompasses payroll and valued added and thus represents the total economic output of Scott Municipal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Scott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4068930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Scott Municipal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$11.2</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Scott Municipal Airport Is </a:t>
            </a:r>
            <a:br>
              <a:rPr lang="en-US" dirty="0"/>
            </a:br>
            <a:r>
              <a:rPr lang="en-US" dirty="0"/>
              <a:t>Just Local?</a:t>
            </a:r>
          </a:p>
        </p:txBody>
      </p:sp>
      <p:pic>
        <p:nvPicPr>
          <p:cNvPr id="3" name="Picture 2">
            <a:extLst>
              <a:ext uri="{FF2B5EF4-FFF2-40B4-BE49-F238E27FC236}">
                <a16:creationId xmlns:a16="http://schemas.microsoft.com/office/drawing/2014/main" id="{C95BFDE1-9ADC-4678-AE73-B5549080D5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6569" y="1705708"/>
            <a:ext cx="7639255" cy="4997081"/>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Scott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7800"/>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546571082"/>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rtl="0">
                        <a:buNone/>
                      </a:pPr>
                      <a:r>
                        <a:rPr lang="en-US" sz="1600" b="1" i="0" u="none" strike="noStrike" kern="1200" dirty="0">
                          <a:solidFill>
                            <a:srgbClr val="000000"/>
                          </a:solidFill>
                          <a:effectLst/>
                          <a:latin typeface="Arial"/>
                          <a:ea typeface="+mn-ea"/>
                          <a:cs typeface="Arial"/>
                        </a:rPr>
                        <a:t>29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62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599030594"/>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$924,000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$875,000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Scott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Scott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709047671"/>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$2,700,000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$1,300,000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$1,500,000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956658514"/>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$6,100,000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$2,400,000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$2,700,000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$11,200,000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Scott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Scott Municipal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SCX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05D59F5E-271F-447C-A22D-15008E4D3D90}">
  <ds:schemaRefs>
    <ds:schemaRef ds:uri="http://purl.org/dc/terms/"/>
    <ds:schemaRef ds:uri="c18e8617-fc0f-4dda-a87a-c0ec120ddf92"/>
    <ds:schemaRef ds:uri="http://schemas.microsoft.com/office/2006/documentManagement/types"/>
    <ds:schemaRef ds:uri="http://schemas.microsoft.com/office/infopath/2007/PartnerControls"/>
    <ds:schemaRef ds:uri="http://www.w3.org/XML/1998/namespace"/>
    <ds:schemaRef ds:uri="http://purl.org/dc/dcmitype/"/>
    <ds:schemaRef ds:uri="http://schemas.microsoft.com/office/2006/metadata/properties"/>
    <ds:schemaRef ds:uri="http://schemas.openxmlformats.org/package/2006/metadata/core-properties"/>
    <ds:schemaRef ds:uri="b2e1dacc-c954-4408-aa44-64ef90b7ce3a"/>
    <ds:schemaRef ds:uri="52860726-b653-4eba-8fc1-cfbf91000526"/>
    <ds:schemaRef ds:uri="http://purl.org/dc/elements/1.1/"/>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3324</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Scott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Scott Municipal Airport Impacts</vt:lpstr>
      <vt:lpstr>Think Scott Municipal Airport Is  Just Local?</vt:lpstr>
      <vt:lpstr>Scott Municipal Airport Economic Impacts - Jobs</vt:lpstr>
      <vt:lpstr>Scott Municipal Airport Economic Impacts – Payroll</vt:lpstr>
      <vt:lpstr>Scott Municipal Airport Economic Impacts – Value Added</vt:lpstr>
      <vt:lpstr>Scott Municipal Airport Economic Impacts – Business Revenue </vt:lpstr>
      <vt:lpstr>Tax Analysis</vt:lpstr>
      <vt:lpstr>Statewide Tax Impacts</vt:lpstr>
      <vt:lpstr>Additional  Aviation Benefits</vt:lpstr>
      <vt:lpstr>Case  Studies</vt:lpstr>
      <vt:lpstr>Scott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64</cp:revision>
  <dcterms:created xsi:type="dcterms:W3CDTF">2021-03-17T12:38:10Z</dcterms:created>
  <dcterms:modified xsi:type="dcterms:W3CDTF">2021-04-20T17:10:56Z</dcterms:modified>
</cp:coreProperties>
</file>